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753600" cy="7315200"/>
  <p:notesSz cx="6858000" cy="9144000"/>
  <p:embeddedFontLst>
    <p:embeddedFont>
      <p:font typeface="Abhaya Libre Regular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3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7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700236" y="4924760"/>
            <a:ext cx="2779581" cy="2390440"/>
            <a:chOff x="0" y="0"/>
            <a:chExt cx="6350000" cy="5461000"/>
          </a:xfrm>
        </p:grpSpPr>
        <p:sp>
          <p:nvSpPr>
            <p:cNvPr id="3" name="Freeform 3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r="-2990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26654" y="731520"/>
            <a:ext cx="6843258" cy="2488458"/>
          </a:xfrm>
          <a:custGeom>
            <a:avLst/>
            <a:gdLst/>
            <a:ahLst/>
            <a:cxnLst/>
            <a:rect l="l" t="t" r="r" b="b"/>
            <a:pathLst>
              <a:path w="6843258" h="2488458">
                <a:moveTo>
                  <a:pt x="0" y="0"/>
                </a:moveTo>
                <a:lnTo>
                  <a:pt x="6843258" y="0"/>
                </a:lnTo>
                <a:lnTo>
                  <a:pt x="6843258" y="2488458"/>
                </a:lnTo>
                <a:lnTo>
                  <a:pt x="0" y="2488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220612" y="2111183"/>
            <a:ext cx="2779581" cy="2390440"/>
            <a:chOff x="0" y="0"/>
            <a:chExt cx="6350000" cy="5461000"/>
          </a:xfrm>
        </p:grpSpPr>
        <p:sp>
          <p:nvSpPr>
            <p:cNvPr id="6" name="Freeform 6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4"/>
              <a:stretch>
                <a:fillRect r="-19588" b="-3808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932750" y="-615151"/>
            <a:ext cx="2779581" cy="2390440"/>
            <a:chOff x="0" y="0"/>
            <a:chExt cx="6350000" cy="5461000"/>
          </a:xfrm>
        </p:grpSpPr>
        <p:sp>
          <p:nvSpPr>
            <p:cNvPr id="8" name="Freeform 8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5"/>
              <a:stretch>
                <a:fillRect l="-23180" r="-83393" b="-590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6220612" y="4717559"/>
            <a:ext cx="2760323" cy="2390440"/>
            <a:chOff x="0" y="0"/>
            <a:chExt cx="6350000" cy="549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6"/>
              <a:stretch>
                <a:fillRect l="-34186" t="-8252" r="-64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780075" y="1969414"/>
            <a:ext cx="2760323" cy="2390440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7"/>
              <a:stretch>
                <a:fillRect l="-20941" t="-4680" r="-148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15996" y="3590925"/>
            <a:ext cx="3175003" cy="950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 dirty="0">
                <a:solidFill>
                  <a:srgbClr val="000000"/>
                </a:solidFill>
                <a:latin typeface="Abhaya Libre Regular Bold"/>
              </a:rPr>
              <a:t>Kari Lynn Somers</a:t>
            </a:r>
          </a:p>
          <a:p>
            <a:pPr algn="ctr">
              <a:lnSpc>
                <a:spcPts val="3800"/>
              </a:lnSpc>
            </a:pPr>
            <a:r>
              <a:rPr lang="en-US" sz="2714" dirty="0">
                <a:solidFill>
                  <a:srgbClr val="000000"/>
                </a:solidFill>
                <a:latin typeface="Abhaya Libre Regular Bold"/>
              </a:rPr>
              <a:t>kari.somers@wku.edu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7534" y="4962564"/>
            <a:ext cx="2993628" cy="9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Abhaya Libre Regular Bold"/>
              </a:rPr>
              <a:t>Jodi Dosier</a:t>
            </a:r>
          </a:p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Abhaya Libre Regular Bold"/>
              </a:rPr>
              <a:t>jodi.dosier@wku.edu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0487" y="6284254"/>
            <a:ext cx="2584649" cy="47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Abhaya Libre Regular Bold"/>
              </a:rPr>
              <a:t>@GattonAcademy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4272" y="228600"/>
            <a:ext cx="2993319" cy="1089568"/>
          </a:xfrm>
          <a:custGeom>
            <a:avLst/>
            <a:gdLst/>
            <a:ahLst/>
            <a:cxnLst/>
            <a:rect l="l" t="t" r="r" b="b"/>
            <a:pathLst>
              <a:path w="2993319" h="1089568">
                <a:moveTo>
                  <a:pt x="0" y="0"/>
                </a:moveTo>
                <a:lnTo>
                  <a:pt x="2993320" y="0"/>
                </a:lnTo>
                <a:lnTo>
                  <a:pt x="2993320" y="1089568"/>
                </a:lnTo>
                <a:lnTo>
                  <a:pt x="0" y="108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68479" y="-179080"/>
            <a:ext cx="4404222" cy="3815158"/>
          </a:xfrm>
          <a:custGeom>
            <a:avLst/>
            <a:gdLst/>
            <a:ahLst/>
            <a:cxnLst/>
            <a:rect l="l" t="t" r="r" b="b"/>
            <a:pathLst>
              <a:path w="4404222" h="3815158">
                <a:moveTo>
                  <a:pt x="0" y="0"/>
                </a:moveTo>
                <a:lnTo>
                  <a:pt x="4404223" y="0"/>
                </a:lnTo>
                <a:lnTo>
                  <a:pt x="4404223" y="3815157"/>
                </a:lnTo>
                <a:lnTo>
                  <a:pt x="0" y="38151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970315" y="1371003"/>
            <a:ext cx="3812970" cy="209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Residential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STEM program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for gifted and talented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juniors and seniors in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Kentucky at WKU for 60 hours college credit at little to no cost.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57710" y="827624"/>
            <a:ext cx="1838180" cy="54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3"/>
              </a:lnSpc>
            </a:pPr>
            <a:r>
              <a:rPr lang="en-US" sz="3095">
                <a:solidFill>
                  <a:srgbClr val="FFFFFF"/>
                </a:solidFill>
                <a:latin typeface="Abhaya Libre Regular Bold"/>
              </a:rPr>
              <a:t>WHO?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4272" y="228600"/>
            <a:ext cx="2993319" cy="1089568"/>
          </a:xfrm>
          <a:custGeom>
            <a:avLst/>
            <a:gdLst/>
            <a:ahLst/>
            <a:cxnLst/>
            <a:rect l="l" t="t" r="r" b="b"/>
            <a:pathLst>
              <a:path w="2993319" h="1089568">
                <a:moveTo>
                  <a:pt x="0" y="0"/>
                </a:moveTo>
                <a:lnTo>
                  <a:pt x="2993320" y="0"/>
                </a:lnTo>
                <a:lnTo>
                  <a:pt x="2993320" y="1089568"/>
                </a:lnTo>
                <a:lnTo>
                  <a:pt x="0" y="108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68479" y="-179080"/>
            <a:ext cx="4404222" cy="3815158"/>
          </a:xfrm>
          <a:custGeom>
            <a:avLst/>
            <a:gdLst/>
            <a:ahLst/>
            <a:cxnLst/>
            <a:rect l="l" t="t" r="r" b="b"/>
            <a:pathLst>
              <a:path w="4404222" h="3815158">
                <a:moveTo>
                  <a:pt x="0" y="0"/>
                </a:moveTo>
                <a:lnTo>
                  <a:pt x="4404223" y="0"/>
                </a:lnTo>
                <a:lnTo>
                  <a:pt x="4404223" y="3815157"/>
                </a:lnTo>
                <a:lnTo>
                  <a:pt x="0" y="38151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970315" y="1371003"/>
            <a:ext cx="3812970" cy="209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Residential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STEM program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for gifted and talented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juniors and seniors in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Kentucky at WKU for 60 hours college credit at little to no cost.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57710" y="827624"/>
            <a:ext cx="1838180" cy="54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3"/>
              </a:lnSpc>
            </a:pPr>
            <a:r>
              <a:rPr lang="en-US" sz="3095">
                <a:solidFill>
                  <a:srgbClr val="FFFFFF"/>
                </a:solidFill>
                <a:latin typeface="Abhaya Libre Regular Bold"/>
              </a:rPr>
              <a:t>WHO?</a:t>
            </a:r>
          </a:p>
        </p:txBody>
      </p:sp>
      <p:sp>
        <p:nvSpPr>
          <p:cNvPr id="6" name="Freeform 6"/>
          <p:cNvSpPr/>
          <p:nvPr/>
        </p:nvSpPr>
        <p:spPr>
          <a:xfrm>
            <a:off x="404272" y="3688648"/>
            <a:ext cx="4404222" cy="3815158"/>
          </a:xfrm>
          <a:custGeom>
            <a:avLst/>
            <a:gdLst/>
            <a:ahLst/>
            <a:cxnLst/>
            <a:rect l="l" t="t" r="r" b="b"/>
            <a:pathLst>
              <a:path w="4404222" h="3815158">
                <a:moveTo>
                  <a:pt x="0" y="0"/>
                </a:moveTo>
                <a:lnTo>
                  <a:pt x="4404223" y="0"/>
                </a:lnTo>
                <a:lnTo>
                  <a:pt x="4404223" y="3815157"/>
                </a:lnTo>
                <a:lnTo>
                  <a:pt x="0" y="38151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38256" y="4840647"/>
            <a:ext cx="1736255" cy="50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2923">
                <a:solidFill>
                  <a:srgbClr val="FFFFFF"/>
                </a:solidFill>
                <a:latin typeface="Abhaya Libre Regular Bold"/>
              </a:rPr>
              <a:t>WHAT?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8949" y="5298263"/>
            <a:ext cx="3894869" cy="177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Research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Languages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Student Life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Study Abroad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College Courses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4272" y="228600"/>
            <a:ext cx="2993319" cy="1089568"/>
          </a:xfrm>
          <a:custGeom>
            <a:avLst/>
            <a:gdLst/>
            <a:ahLst/>
            <a:cxnLst/>
            <a:rect l="l" t="t" r="r" b="b"/>
            <a:pathLst>
              <a:path w="2993319" h="1089568">
                <a:moveTo>
                  <a:pt x="0" y="0"/>
                </a:moveTo>
                <a:lnTo>
                  <a:pt x="2993320" y="0"/>
                </a:lnTo>
                <a:lnTo>
                  <a:pt x="2993320" y="1089568"/>
                </a:lnTo>
                <a:lnTo>
                  <a:pt x="0" y="108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668479" y="-179080"/>
            <a:ext cx="4404222" cy="3815158"/>
          </a:xfrm>
          <a:custGeom>
            <a:avLst/>
            <a:gdLst/>
            <a:ahLst/>
            <a:cxnLst/>
            <a:rect l="l" t="t" r="r" b="b"/>
            <a:pathLst>
              <a:path w="4404222" h="3815158">
                <a:moveTo>
                  <a:pt x="0" y="0"/>
                </a:moveTo>
                <a:lnTo>
                  <a:pt x="4404223" y="0"/>
                </a:lnTo>
                <a:lnTo>
                  <a:pt x="4404223" y="3815157"/>
                </a:lnTo>
                <a:lnTo>
                  <a:pt x="0" y="38151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970315" y="1371003"/>
            <a:ext cx="3812970" cy="209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Residential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STEM program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for gifted and talented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juniors and seniors in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Kentucky at WKU for 60 hours college credit at little to no cost.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57710" y="827624"/>
            <a:ext cx="1838180" cy="54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3"/>
              </a:lnSpc>
            </a:pPr>
            <a:r>
              <a:rPr lang="en-US" sz="3095">
                <a:solidFill>
                  <a:srgbClr val="FFFFFF"/>
                </a:solidFill>
                <a:latin typeface="Abhaya Libre Regular Bold"/>
              </a:rPr>
              <a:t>WHO?</a:t>
            </a:r>
          </a:p>
        </p:txBody>
      </p:sp>
      <p:sp>
        <p:nvSpPr>
          <p:cNvPr id="6" name="Freeform 6"/>
          <p:cNvSpPr/>
          <p:nvPr/>
        </p:nvSpPr>
        <p:spPr>
          <a:xfrm>
            <a:off x="404272" y="3688648"/>
            <a:ext cx="4404222" cy="3815158"/>
          </a:xfrm>
          <a:custGeom>
            <a:avLst/>
            <a:gdLst/>
            <a:ahLst/>
            <a:cxnLst/>
            <a:rect l="l" t="t" r="r" b="b"/>
            <a:pathLst>
              <a:path w="4404222" h="3815158">
                <a:moveTo>
                  <a:pt x="0" y="0"/>
                </a:moveTo>
                <a:lnTo>
                  <a:pt x="4404223" y="0"/>
                </a:lnTo>
                <a:lnTo>
                  <a:pt x="4404223" y="3815157"/>
                </a:lnTo>
                <a:lnTo>
                  <a:pt x="0" y="38151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38256" y="4840647"/>
            <a:ext cx="1736255" cy="50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2923">
                <a:solidFill>
                  <a:srgbClr val="FFFFFF"/>
                </a:solidFill>
                <a:latin typeface="Abhaya Libre Regular Bold"/>
              </a:rPr>
              <a:t>WHAT?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8949" y="5298263"/>
            <a:ext cx="3894869" cy="177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Research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Languages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Student Life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Study Abroad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College Courses</a:t>
            </a:r>
          </a:p>
        </p:txBody>
      </p:sp>
      <p:sp>
        <p:nvSpPr>
          <p:cNvPr id="9" name="Freeform 9"/>
          <p:cNvSpPr/>
          <p:nvPr/>
        </p:nvSpPr>
        <p:spPr>
          <a:xfrm>
            <a:off x="4945105" y="3688648"/>
            <a:ext cx="4404222" cy="3815158"/>
          </a:xfrm>
          <a:custGeom>
            <a:avLst/>
            <a:gdLst/>
            <a:ahLst/>
            <a:cxnLst/>
            <a:rect l="l" t="t" r="r" b="b"/>
            <a:pathLst>
              <a:path w="4404222" h="3815158">
                <a:moveTo>
                  <a:pt x="0" y="0"/>
                </a:moveTo>
                <a:lnTo>
                  <a:pt x="4404223" y="0"/>
                </a:lnTo>
                <a:lnTo>
                  <a:pt x="4404223" y="3815157"/>
                </a:lnTo>
                <a:lnTo>
                  <a:pt x="0" y="38151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279089" y="4840647"/>
            <a:ext cx="1736255" cy="50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2923">
                <a:solidFill>
                  <a:srgbClr val="FFFFFF"/>
                </a:solidFill>
                <a:latin typeface="Abhaya Libre Regular Bold"/>
              </a:rPr>
              <a:t>WHEN?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28829" y="5317313"/>
            <a:ext cx="3894869" cy="177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All school-year -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Live at Gatton with 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190 other Kentucky high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school students interested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in exploring new things.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716577" y="3730851"/>
            <a:ext cx="4308028" cy="3730752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2"/>
              <a:stretch>
                <a:fillRect l="-16597" t="-26536" r="-4777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404272" y="228600"/>
            <a:ext cx="2993319" cy="1089568"/>
          </a:xfrm>
          <a:custGeom>
            <a:avLst/>
            <a:gdLst/>
            <a:ahLst/>
            <a:cxnLst/>
            <a:rect l="l" t="t" r="r" b="b"/>
            <a:pathLst>
              <a:path w="2993319" h="1089568">
                <a:moveTo>
                  <a:pt x="0" y="0"/>
                </a:moveTo>
                <a:lnTo>
                  <a:pt x="2993320" y="0"/>
                </a:lnTo>
                <a:lnTo>
                  <a:pt x="2993320" y="1089568"/>
                </a:lnTo>
                <a:lnTo>
                  <a:pt x="0" y="1089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668479" y="-179080"/>
            <a:ext cx="4404222" cy="3815158"/>
          </a:xfrm>
          <a:custGeom>
            <a:avLst/>
            <a:gdLst/>
            <a:ahLst/>
            <a:cxnLst/>
            <a:rect l="l" t="t" r="r" b="b"/>
            <a:pathLst>
              <a:path w="4404222" h="3815158">
                <a:moveTo>
                  <a:pt x="0" y="0"/>
                </a:moveTo>
                <a:lnTo>
                  <a:pt x="4404223" y="0"/>
                </a:lnTo>
                <a:lnTo>
                  <a:pt x="4404223" y="3815157"/>
                </a:lnTo>
                <a:lnTo>
                  <a:pt x="0" y="3815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970315" y="1371003"/>
            <a:ext cx="3812970" cy="209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Residential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STEM program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for gifted and talented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juniors and seniors in </a:t>
            </a:r>
          </a:p>
          <a:p>
            <a:pPr algn="ctr">
              <a:lnSpc>
                <a:spcPts val="2793"/>
              </a:lnSpc>
            </a:pPr>
            <a:r>
              <a:rPr lang="en-US" sz="1995">
                <a:solidFill>
                  <a:srgbClr val="FFFFFF"/>
                </a:solidFill>
                <a:latin typeface="Abhaya Libre Regular Bold"/>
              </a:rPr>
              <a:t>Kentucky at WKU for 60 hours college credit at little to no cost.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57710" y="827624"/>
            <a:ext cx="1838180" cy="54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3"/>
              </a:lnSpc>
            </a:pPr>
            <a:r>
              <a:rPr lang="en-US" sz="3095">
                <a:solidFill>
                  <a:srgbClr val="FFFFFF"/>
                </a:solidFill>
                <a:latin typeface="Abhaya Libre Regular Bold"/>
              </a:rPr>
              <a:t>WHO?</a:t>
            </a:r>
          </a:p>
        </p:txBody>
      </p:sp>
      <p:sp>
        <p:nvSpPr>
          <p:cNvPr id="8" name="Freeform 8"/>
          <p:cNvSpPr/>
          <p:nvPr/>
        </p:nvSpPr>
        <p:spPr>
          <a:xfrm>
            <a:off x="404272" y="3688648"/>
            <a:ext cx="4404222" cy="3815158"/>
          </a:xfrm>
          <a:custGeom>
            <a:avLst/>
            <a:gdLst/>
            <a:ahLst/>
            <a:cxnLst/>
            <a:rect l="l" t="t" r="r" b="b"/>
            <a:pathLst>
              <a:path w="4404222" h="3815158">
                <a:moveTo>
                  <a:pt x="0" y="0"/>
                </a:moveTo>
                <a:lnTo>
                  <a:pt x="4404223" y="0"/>
                </a:lnTo>
                <a:lnTo>
                  <a:pt x="4404223" y="3815157"/>
                </a:lnTo>
                <a:lnTo>
                  <a:pt x="0" y="3815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738256" y="4840647"/>
            <a:ext cx="1736255" cy="50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2923">
                <a:solidFill>
                  <a:srgbClr val="FFFFFF"/>
                </a:solidFill>
                <a:latin typeface="Abhaya Libre Regular Bold"/>
              </a:rPr>
              <a:t>WHAT?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8949" y="5298263"/>
            <a:ext cx="3894869" cy="177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Research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Languages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Student Life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Study Abroad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College Courses</a:t>
            </a:r>
          </a:p>
        </p:txBody>
      </p:sp>
      <p:sp>
        <p:nvSpPr>
          <p:cNvPr id="11" name="Freeform 11"/>
          <p:cNvSpPr/>
          <p:nvPr/>
        </p:nvSpPr>
        <p:spPr>
          <a:xfrm>
            <a:off x="4945105" y="3688648"/>
            <a:ext cx="4404222" cy="3815158"/>
          </a:xfrm>
          <a:custGeom>
            <a:avLst/>
            <a:gdLst/>
            <a:ahLst/>
            <a:cxnLst/>
            <a:rect l="l" t="t" r="r" b="b"/>
            <a:pathLst>
              <a:path w="4404222" h="3815158">
                <a:moveTo>
                  <a:pt x="0" y="0"/>
                </a:moveTo>
                <a:lnTo>
                  <a:pt x="4404223" y="0"/>
                </a:lnTo>
                <a:lnTo>
                  <a:pt x="4404223" y="3815157"/>
                </a:lnTo>
                <a:lnTo>
                  <a:pt x="0" y="3815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279089" y="4840647"/>
            <a:ext cx="1736255" cy="50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2923">
                <a:solidFill>
                  <a:srgbClr val="FFFFFF"/>
                </a:solidFill>
                <a:latin typeface="Abhaya Libre Regular Bold"/>
              </a:rPr>
              <a:t>WHEN?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09307" y="5307788"/>
            <a:ext cx="3894869" cy="177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All school-year -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Live at Gatton with 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190 other Kentucky high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school students interested</a:t>
            </a:r>
          </a:p>
          <a:p>
            <a:pPr algn="ctr">
              <a:lnSpc>
                <a:spcPts val="2853"/>
              </a:lnSpc>
            </a:pPr>
            <a:r>
              <a:rPr lang="en-US" sz="2037">
                <a:solidFill>
                  <a:srgbClr val="FFFFFF"/>
                </a:solidFill>
                <a:latin typeface="Abhaya Libre Regular Bold"/>
              </a:rPr>
              <a:t>in exploring new things.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716577" y="3730851"/>
            <a:ext cx="4308028" cy="3730752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2"/>
              <a:stretch>
                <a:fillRect l="-28567" t="-3522" r="-2745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87270" y="1420601"/>
            <a:ext cx="2497702" cy="2163010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3"/>
              <a:stretch>
                <a:fillRect l="-14950" r="-149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9737" y="1420601"/>
            <a:ext cx="2558286" cy="2215476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2749550"/>
                  </a:moveTo>
                  <a:lnTo>
                    <a:pt x="3175000" y="0"/>
                  </a:lnTo>
                  <a:lnTo>
                    <a:pt x="1587500" y="2749550"/>
                  </a:lnTo>
                  <a:lnTo>
                    <a:pt x="0" y="5499100"/>
                  </a:lnTo>
                  <a:lnTo>
                    <a:pt x="6350000" y="5499100"/>
                  </a:lnTo>
                  <a:close/>
                </a:path>
              </a:pathLst>
            </a:custGeom>
            <a:blipFill>
              <a:blip r:embed="rId4"/>
              <a:stretch>
                <a:fillRect l="-1768" r="-47723" b="-1508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769412" y="1411076"/>
            <a:ext cx="2497702" cy="2163010"/>
            <a:chOff x="0" y="0"/>
            <a:chExt cx="6350000" cy="5499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5"/>
              <a:stretch>
                <a:fillRect l="-14950" t="-22529" r="-46933" b="-20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018263" y="1411076"/>
            <a:ext cx="2558286" cy="2215476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2749550"/>
                  </a:moveTo>
                  <a:lnTo>
                    <a:pt x="3175000" y="0"/>
                  </a:lnTo>
                  <a:lnTo>
                    <a:pt x="1587500" y="2749550"/>
                  </a:lnTo>
                  <a:lnTo>
                    <a:pt x="0" y="5499100"/>
                  </a:lnTo>
                  <a:lnTo>
                    <a:pt x="6350000" y="5499100"/>
                  </a:lnTo>
                  <a:close/>
                </a:path>
              </a:pathLst>
            </a:custGeom>
            <a:blipFill>
              <a:blip r:embed="rId6"/>
              <a:stretch>
                <a:fillRect t="-2150" r="-27411" b="-449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8381414" y="1437309"/>
            <a:ext cx="2497702" cy="2163010"/>
            <a:chOff x="0" y="0"/>
            <a:chExt cx="6350000" cy="54991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7"/>
              <a:stretch>
                <a:fillRect l="-28247" t="-29731" r="-402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1224732" y="1394368"/>
            <a:ext cx="2497702" cy="2163010"/>
            <a:chOff x="0" y="0"/>
            <a:chExt cx="6350000" cy="54991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8"/>
              <a:stretch>
                <a:fillRect l="-35531" t="-15843" r="-149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04272" y="228600"/>
            <a:ext cx="2993319" cy="1089568"/>
          </a:xfrm>
          <a:custGeom>
            <a:avLst/>
            <a:gdLst/>
            <a:ahLst/>
            <a:cxnLst/>
            <a:rect l="l" t="t" r="r" b="b"/>
            <a:pathLst>
              <a:path w="2993319" h="1089568">
                <a:moveTo>
                  <a:pt x="0" y="0"/>
                </a:moveTo>
                <a:lnTo>
                  <a:pt x="2993320" y="0"/>
                </a:lnTo>
                <a:lnTo>
                  <a:pt x="2993320" y="1089568"/>
                </a:lnTo>
                <a:lnTo>
                  <a:pt x="0" y="10895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7195314" y="3657600"/>
            <a:ext cx="4308028" cy="3730752"/>
            <a:chOff x="0" y="0"/>
            <a:chExt cx="6350000" cy="5499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10"/>
              <a:stretch>
                <a:fillRect l="-28849" r="-10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-1762901" y="3688648"/>
            <a:ext cx="4308028" cy="3730752"/>
            <a:chOff x="0" y="0"/>
            <a:chExt cx="6350000" cy="54991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3175000" y="0"/>
                  </a:moveTo>
                  <a:lnTo>
                    <a:pt x="0" y="0"/>
                  </a:lnTo>
                  <a:lnTo>
                    <a:pt x="1587500" y="2749550"/>
                  </a:lnTo>
                  <a:lnTo>
                    <a:pt x="3175000" y="5499100"/>
                  </a:lnTo>
                  <a:lnTo>
                    <a:pt x="4762500" y="274955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11"/>
              <a:stretch>
                <a:fillRect l="-37930" t="-30222" r="-38372" b="-55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82107" y="3740852"/>
            <a:ext cx="4308028" cy="3730752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2749550"/>
                  </a:moveTo>
                  <a:lnTo>
                    <a:pt x="3175000" y="0"/>
                  </a:lnTo>
                  <a:lnTo>
                    <a:pt x="1587500" y="2749550"/>
                  </a:lnTo>
                  <a:lnTo>
                    <a:pt x="0" y="5499100"/>
                  </a:lnTo>
                  <a:lnTo>
                    <a:pt x="6350000" y="5499100"/>
                  </a:lnTo>
                  <a:close/>
                </a:path>
              </a:pathLst>
            </a:custGeom>
            <a:blipFill>
              <a:blip r:embed="rId12"/>
              <a:stretch>
                <a:fillRect l="-7733" r="-46051" b="-3318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4978549" y="3730851"/>
            <a:ext cx="4308028" cy="3730752"/>
            <a:chOff x="0" y="0"/>
            <a:chExt cx="6350000" cy="5499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2749550"/>
                  </a:moveTo>
                  <a:lnTo>
                    <a:pt x="3175000" y="0"/>
                  </a:lnTo>
                  <a:lnTo>
                    <a:pt x="1587500" y="2749550"/>
                  </a:lnTo>
                  <a:lnTo>
                    <a:pt x="0" y="5499100"/>
                  </a:lnTo>
                  <a:lnTo>
                    <a:pt x="6350000" y="5499100"/>
                  </a:lnTo>
                  <a:close/>
                </a:path>
              </a:pathLst>
            </a:custGeom>
            <a:blipFill>
              <a:blip r:embed="rId13"/>
              <a:stretch>
                <a:fillRect l="-16806" b="-3487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2687229" y="-73152"/>
            <a:ext cx="4308028" cy="3730752"/>
            <a:chOff x="0" y="0"/>
            <a:chExt cx="6350000" cy="5499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2749550"/>
                  </a:moveTo>
                  <a:lnTo>
                    <a:pt x="3175000" y="0"/>
                  </a:lnTo>
                  <a:lnTo>
                    <a:pt x="1587500" y="2749550"/>
                  </a:lnTo>
                  <a:lnTo>
                    <a:pt x="0" y="5499100"/>
                  </a:lnTo>
                  <a:lnTo>
                    <a:pt x="6350000" y="5499100"/>
                  </a:lnTo>
                  <a:close/>
                </a:path>
              </a:pathLst>
            </a:custGeom>
            <a:blipFill>
              <a:blip r:embed="rId14"/>
              <a:stretch>
                <a:fillRect l="-14941" r="-5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51BEC81D3F54A840E15D16FB64BA9" ma:contentTypeVersion="2" ma:contentTypeDescription="Create a new document." ma:contentTypeScope="" ma:versionID="711f693c96bc17008377e5b5615cdd8b">
  <xsd:schema xmlns:xsd="http://www.w3.org/2001/XMLSchema" xmlns:xs="http://www.w3.org/2001/XMLSchema" xmlns:p="http://schemas.microsoft.com/office/2006/metadata/properties" xmlns:ns1="http://schemas.microsoft.com/sharepoint/v3" xmlns:ns2="9d25bf3a-d1fe-4e54-b321-81c04680cc22" targetNamespace="http://schemas.microsoft.com/office/2006/metadata/properties" ma:root="true" ma:fieldsID="04095cb8d8e365de8cb587128236c730" ns1:_="" ns2:_="">
    <xsd:import namespace="http://schemas.microsoft.com/sharepoint/v3"/>
    <xsd:import namespace="9d25bf3a-d1fe-4e54-b321-81c04680cc2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5bf3a-d1fe-4e54-b321-81c04680cc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7479DE9-208D-45CB-8C92-EA8530A4B36E}"/>
</file>

<file path=customXml/itemProps2.xml><?xml version="1.0" encoding="utf-8"?>
<ds:datastoreItem xmlns:ds="http://schemas.openxmlformats.org/officeDocument/2006/customXml" ds:itemID="{883D7BB1-31E9-448F-9075-AA0098D914D5}"/>
</file>

<file path=customXml/itemProps3.xml><?xml version="1.0" encoding="utf-8"?>
<ds:datastoreItem xmlns:ds="http://schemas.openxmlformats.org/officeDocument/2006/customXml" ds:itemID="{E5D096FC-FAF9-4290-BDD7-D065C189182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Custom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Abhaya Libre Regular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Gatton Presentation</dc:title>
  <cp:lastModifiedBy>Somers, Kari Lynn</cp:lastModifiedBy>
  <cp:revision>2</cp:revision>
  <dcterms:created xsi:type="dcterms:W3CDTF">2006-08-16T00:00:00Z</dcterms:created>
  <dcterms:modified xsi:type="dcterms:W3CDTF">2023-09-25T00:04:17Z</dcterms:modified>
  <dc:identifier>DAFlpLfWTxI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0x010100BDA51BEC81D3F54A840E15D16FB64BA9</vt:lpwstr>
  </property>
</Properties>
</file>